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ress Start 2P"/>
      <p:regular r:id="rId19"/>
    </p:embeddedFont>
    <p:embeddedFont>
      <p:font typeface="Roboto Condense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regular.fntdata"/><Relationship Id="rId11" Type="http://schemas.openxmlformats.org/officeDocument/2006/relationships/slide" Target="slides/slide6.xml"/><Relationship Id="rId22" Type="http://schemas.openxmlformats.org/officeDocument/2006/relationships/font" Target="fonts/RobotoCondensed-italic.fntdata"/><Relationship Id="rId10" Type="http://schemas.openxmlformats.org/officeDocument/2006/relationships/slide" Target="slides/slide5.xml"/><Relationship Id="rId21" Type="http://schemas.openxmlformats.org/officeDocument/2006/relationships/font" Target="fonts/RobotoCondense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Condense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essStart2P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da8a990a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da8a990a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da8a990a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da8a990a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da74082a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da74082a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da74082a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da74082a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da74082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da74082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da74082a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da74082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da74082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da74082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da74082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da74082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da8a990a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da8a990a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da8a990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da8a990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da8a990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da8a990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da8a990a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da8a990a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Auxiliadores</a:t>
            </a:r>
            <a:endParaRPr sz="30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 b="15796" l="10634" r="10413" t="9122"/>
          <a:stretch/>
        </p:blipFill>
        <p:spPr>
          <a:xfrm>
            <a:off x="8424000" y="4376125"/>
            <a:ext cx="6022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720000" y="1017725"/>
            <a:ext cx="7548900" cy="4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pass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Nada mais é que uma forma de fazer um código que não realiza operação nenhuma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Devido a indentação do python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Evitar que o python retorne um erro ao encontrar um bloco vazio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Exemplo: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item in range(5000):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pass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720000" y="1999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VAMOS PRATICAR!!!</a:t>
            </a:r>
            <a:endParaRPr sz="46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1426500" y="1518625"/>
            <a:ext cx="6291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“Você pode encarar um erro como uma besteira a ser esquecida, ou como um resultado que aponta uma nova direção”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1426500" y="3011725"/>
            <a:ext cx="629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-Jobs, Steve</a:t>
            </a:r>
            <a:endParaRPr sz="10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1426500" y="1518625"/>
            <a:ext cx="6291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Obrigado!!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Ainda com dúvida ?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Entre em contato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426500" y="269825"/>
            <a:ext cx="629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 que</a:t>
            </a:r>
            <a:r>
              <a:rPr lang="en" sz="17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vamos ver hoje ? </a:t>
            </a:r>
            <a:endParaRPr sz="17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245175" y="1273825"/>
            <a:ext cx="65868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999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Descrição </a:t>
            </a:r>
            <a:endParaRPr sz="1600">
              <a:solidFill>
                <a:srgbClr val="EA999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246975" y="925531"/>
            <a:ext cx="2368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 While </a:t>
            </a:r>
            <a:endParaRPr sz="2200"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192650" y="2291725"/>
            <a:ext cx="65868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999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Descrição </a:t>
            </a:r>
            <a:endParaRPr sz="1600">
              <a:solidFill>
                <a:srgbClr val="EA999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194450" y="1943425"/>
            <a:ext cx="3912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Auxiliadores</a:t>
            </a:r>
            <a:endParaRPr sz="2200"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426500" y="2348550"/>
            <a:ext cx="629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 WHILE</a:t>
            </a:r>
            <a:endParaRPr sz="26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 while </a:t>
            </a:r>
            <a:endParaRPr sz="30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15796" l="10634" r="10413" t="9122"/>
          <a:stretch/>
        </p:blipFill>
        <p:spPr>
          <a:xfrm>
            <a:off x="8424000" y="4376125"/>
            <a:ext cx="6022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272850" y="1017725"/>
            <a:ext cx="75489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“Enquanto”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Executa uma ação ENQUANTO uma condição é satisfeita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 outras palavras: só saia da estrutura de repetição quando a condição não for mais satisfeita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82347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Estrutura básica</a:t>
            </a:r>
            <a:r>
              <a:rPr lang="en" sz="1700">
                <a:solidFill>
                  <a:srgbClr val="18234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endParaRPr sz="1700">
              <a:solidFill>
                <a:srgbClr val="18234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8234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8234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" sz="1700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while</a:t>
            </a:r>
            <a:r>
              <a:rPr lang="en" sz="1700">
                <a:solidFill>
                  <a:srgbClr val="18234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700" u="sng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condição</a:t>
            </a:r>
            <a:r>
              <a:rPr lang="en" sz="1700">
                <a:solidFill>
                  <a:srgbClr val="18234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endParaRPr sz="1700">
              <a:solidFill>
                <a:srgbClr val="18234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8234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código a ser executado</a:t>
            </a:r>
            <a:endParaRPr sz="1700">
              <a:solidFill>
                <a:srgbClr val="18234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8234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…</a:t>
            </a:r>
            <a:endParaRPr sz="1700">
              <a:solidFill>
                <a:srgbClr val="18234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8234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8234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3268475" y="3012325"/>
            <a:ext cx="2336100" cy="409800"/>
          </a:xfrm>
          <a:prstGeom prst="bentArrow">
            <a:avLst>
              <a:gd fmla="val 27501" name="adj1"/>
              <a:gd fmla="val 25000" name="adj2"/>
              <a:gd fmla="val 25000" name="adj3"/>
              <a:gd fmla="val 43750" name="adj4"/>
            </a:avLst>
          </a:prstGeom>
          <a:solidFill>
            <a:srgbClr val="EFCA2E"/>
          </a:solidFill>
          <a:ln cap="flat" cmpd="sng" w="19050">
            <a:solidFill>
              <a:srgbClr val="4F73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645575" y="2909875"/>
            <a:ext cx="39858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Pode ser: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Booleano</a:t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verificação do valor de uma variável;</a:t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Determinada alcançar um tamanho;</a:t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retorno de uma função.</a:t>
            </a:r>
            <a:endParaRPr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 while </a:t>
            </a:r>
            <a:endParaRPr sz="30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15796" l="10634" r="10413" t="9122"/>
          <a:stretch/>
        </p:blipFill>
        <p:spPr>
          <a:xfrm>
            <a:off x="8424000" y="4376125"/>
            <a:ext cx="6022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272850" y="1017725"/>
            <a:ext cx="75489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Vamos ver um exemplo: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contador = 0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while contador &lt; 10: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print(f'Valor do contador é {contador}')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contador += 1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Saída: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Valor do contador é 1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Valor do contador é 2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….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Valor do contador é 9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Valor do contador é 10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1426500" y="2348550"/>
            <a:ext cx="629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AUXILIADORES</a:t>
            </a:r>
            <a:endParaRPr sz="26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Auxiliadores</a:t>
            </a:r>
            <a:endParaRPr sz="30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4">
            <a:alphaModFix/>
          </a:blip>
          <a:srcRect b="15796" l="10634" r="10413" t="9122"/>
          <a:stretch/>
        </p:blipFill>
        <p:spPr>
          <a:xfrm>
            <a:off x="8424000" y="4376125"/>
            <a:ext cx="6022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720000" y="1017725"/>
            <a:ext cx="7548900" cy="4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lterar o fluxo de uma estrutura de repetição.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comandos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break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continue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pass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break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É usado para finalizar um loop, isto é, é usado para parar sua execução.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Geralmente vem acompanhado de alguma condição para isso, com um if.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Vejamos um exemplo.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Auxiliadores</a:t>
            </a:r>
            <a:endParaRPr sz="30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4">
            <a:alphaModFix/>
          </a:blip>
          <a:srcRect b="15796" l="10634" r="10413" t="9122"/>
          <a:stretch/>
        </p:blipFill>
        <p:spPr>
          <a:xfrm>
            <a:off x="8424000" y="4376125"/>
            <a:ext cx="6022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720000" y="1017725"/>
            <a:ext cx="7548900" cy="4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num in range(10):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 Se o número for igual a = 5, devemos parar o loop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if num == 5: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		# Break faz o loop finalizar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		break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else: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		print(num)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Saída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0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Auxiliadores</a:t>
            </a:r>
            <a:endParaRPr sz="3000">
              <a:solidFill>
                <a:srgbClr val="CC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15796" l="10634" r="10413" t="9122"/>
          <a:stretch/>
        </p:blipFill>
        <p:spPr>
          <a:xfrm>
            <a:off x="8424000" y="4376125"/>
            <a:ext cx="6022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720000" y="1017725"/>
            <a:ext cx="7548900" cy="4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continue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Funciona de maneira similar ao break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Ao invés de encerrar o loop ele pula todo código que estiver abaixo dele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Seguindo para próxima iteração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Vejamos um exemplo 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for num in range(5):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if num == 3: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			print("Encontrei o 3")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			# Executa o continue, pulando para o próximo laço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			continue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else: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			print(num)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print("Estou abaixo do IF")</a:t>
            </a:r>
            <a:endParaRPr sz="1700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